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7C4A3-0E59-4EC1-BD8D-CC964A5AA27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ADA80-DC4F-421D-A8AA-4175BD6A46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Карликовый пудель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DA80-DC4F-421D-A8AA-4175BD6A467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Карликовый пудель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DA80-DC4F-421D-A8AA-4175BD6A467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Карликовый пудель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DA80-DC4F-421D-A8AA-4175BD6A467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Карликовый пудель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DA80-DC4F-421D-A8AA-4175BD6A467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Карликовый пудель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DA80-DC4F-421D-A8AA-4175BD6A467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Users\&#1064;&#1082;&#1086;&#1083;&#1072;\Desktop\&#1052;2-&#1058;4_&#1050;&#1083;&#1077;&#1087;&#1080;&#1082;&#1086;&#1074;&#1072;&#1051;&#1043;\&#1048;&#1089;&#1090;&#1086;&#1088;&#1080;&#1103;%20&#1087;&#1088;&#1086;&#1080;&#1089;&#1093;&#1086;&#1078;&#1076;&#1077;&#1085;&#1080;&#1103;%20&#1087;&#1086;&#1088;&#1086;&#1076;%20&#1076;&#1077;&#1082;&#1086;&#1088;&#1072;&#1090;&#1080;&#1074;&#1085;&#1099;&#1093;%20&#1089;&#1086;&#1073;&#1072;&#1082;.pptx%23-1,4,&#1057;&#1083;&#1072;&#1081;&#1076;%204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Users\&#1064;&#1082;&#1086;&#1083;&#1072;\Desktop\&#1052;2-&#1058;4_&#1050;&#1083;&#1077;&#1087;&#1080;&#1082;&#1086;&#1074;&#1072;&#1051;&#1043;\&#1048;&#1089;&#1090;&#1086;&#1088;&#1080;&#1103;%20&#1087;&#1088;&#1086;&#1080;&#1089;&#1093;&#1086;&#1078;&#1076;&#1077;&#1085;&#1080;&#1103;%20&#1087;&#1086;&#1088;&#1086;&#1076;%20&#1076;&#1077;&#1082;&#1086;&#1088;&#1072;&#1090;&#1080;&#1074;&#1085;&#1099;&#1093;%20&#1089;&#1086;&#1073;&#1072;&#1082;.pptx%23-1,3,&#1057;&#1083;&#1072;&#1081;&#1076;%203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Users\&#1064;&#1082;&#1086;&#1083;&#1072;\Desktop\&#1052;2-&#1058;4_&#1050;&#1083;&#1077;&#1087;&#1080;&#1082;&#1086;&#1074;&#1072;&#1051;&#1043;\&#1048;&#1089;&#1090;&#1086;&#1088;&#1080;&#1103;%20&#1087;&#1088;&#1086;&#1080;&#1089;&#1093;&#1086;&#1078;&#1076;&#1077;&#1085;&#1080;&#1103;%20&#1087;&#1086;&#1088;&#1086;&#1076;%20&#1076;&#1077;&#1082;&#1086;&#1088;&#1072;&#1090;&#1080;&#1074;&#1085;&#1099;&#1093;%20&#1089;&#1086;&#1073;&#1072;&#1082;.pptx%23-1,2,&#1057;&#1083;&#1072;&#1081;&#1076;%202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Users\&#1064;&#1082;&#1086;&#1083;&#1072;\Desktop\&#1052;2-&#1058;4_&#1050;&#1083;&#1077;&#1087;&#1080;&#1082;&#1086;&#1074;&#1072;&#1051;&#1043;\&#1048;&#1089;&#1090;&#1086;&#1088;&#1080;&#1103;%20&#1087;&#1088;&#1086;&#1080;&#1089;&#1093;&#1086;&#1078;&#1076;&#1077;&#1085;&#1080;&#1103;%20&#1087;&#1086;&#1088;&#1086;&#1076;%20&#1076;&#1077;&#1082;&#1086;&#1088;&#1072;&#1090;&#1080;&#1074;&#1085;&#1099;&#1093;%20&#1089;&#1086;&#1073;&#1072;&#1082;.pptx%23-1,1,&#1057;&#1083;&#1072;&#1081;&#1076;%201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boombob.ru/img/picture/Jun/17/dc6abbfc4041302c3dea21a5149f3efa/3.jpg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edikst.ru/misc/i/gallery/25881/857437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goldbenilux.ru/assets/galleries/7/original/IMG_2122.JPG" TargetMode="External"/><Relationship Id="rId5" Type="http://schemas.openxmlformats.org/officeDocument/2006/relationships/hyperlink" Target="http://hidogs.ru/wp-content/uploads/2016/08/pudel12-390x390.jpg" TargetMode="External"/><Relationship Id="rId4" Type="http://schemas.openxmlformats.org/officeDocument/2006/relationships/hyperlink" Target="http://hidogs.ru/wp-content/uploads/2016/09/bolonki.jpg" TargetMode="External"/><Relationship Id="rId9" Type="http://schemas.openxmlformats.org/officeDocument/2006/relationships/hyperlink" Target="http://animalsfoto.com/photo/3d/3d2f58db0b7c86ee379d0dbe6539ef3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esktop\036244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8" y="0"/>
            <a:ext cx="9141142" cy="68601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9200" y="685800"/>
            <a:ext cx="69757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Карликовый пудель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199" y="2048189"/>
            <a:ext cx="3325467" cy="33620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2057400"/>
            <a:ext cx="3522562" cy="3352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Управляющая кнопка: далее 6">
            <a:hlinkClick r:id="rId6" action="ppaction://hlinkpres?slideindex=4&amp;slidetitle=Слайд 4" highlightClick="1"/>
          </p:cNvPr>
          <p:cNvSpPr/>
          <p:nvPr/>
        </p:nvSpPr>
        <p:spPr>
          <a:xfrm>
            <a:off x="7848600" y="5791200"/>
            <a:ext cx="5334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esktop\036244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8" y="0"/>
            <a:ext cx="9141142" cy="68601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9200" y="685800"/>
            <a:ext cx="70021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Померанский шпиц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2057400"/>
            <a:ext cx="3484300" cy="3476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2057400"/>
            <a:ext cx="3273808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Управляющая кнопка: далее 5">
            <a:hlinkClick r:id="rId6" action="ppaction://hlinkpres?slideindex=3&amp;slidetitle=Слайд 3" highlightClick="1"/>
          </p:cNvPr>
          <p:cNvSpPr/>
          <p:nvPr/>
        </p:nvSpPr>
        <p:spPr>
          <a:xfrm>
            <a:off x="7848600" y="5791200"/>
            <a:ext cx="5334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esktop\036244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1142" cy="68601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9200" y="685800"/>
            <a:ext cx="7261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Йоркширский терьер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8047" y="2057400"/>
            <a:ext cx="3471553" cy="341127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2057400"/>
            <a:ext cx="3154347" cy="33692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Управляющая кнопка: далее 5">
            <a:hlinkClick r:id="rId6" action="ppaction://hlinkpres?slideindex=2&amp;slidetitle=Слайд 2" highlightClick="1"/>
          </p:cNvPr>
          <p:cNvSpPr/>
          <p:nvPr/>
        </p:nvSpPr>
        <p:spPr>
          <a:xfrm>
            <a:off x="7848600" y="5791200"/>
            <a:ext cx="5334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esktop\036244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1142" cy="68601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0" y="609600"/>
            <a:ext cx="79417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Мальтийская болонка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981200"/>
            <a:ext cx="3378200" cy="34163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1981200"/>
            <a:ext cx="3335246" cy="335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Управляющая кнопка: далее 5">
            <a:hlinkClick r:id="rId6" action="ppaction://hlinkpres?slideindex=1&amp;slidetitle=Слайд 1" highlightClick="1"/>
          </p:cNvPr>
          <p:cNvSpPr/>
          <p:nvPr/>
        </p:nvSpPr>
        <p:spPr>
          <a:xfrm>
            <a:off x="7848600" y="5791200"/>
            <a:ext cx="5334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esktop\036244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8" y="0"/>
            <a:ext cx="9141142" cy="68601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52600" y="533400"/>
            <a:ext cx="50078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Используемые ресурсы: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2400" y="16002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/>
              </a:rPr>
              <a:t>http://hidogs.ru/wp-content/uploads/2016/09/bolonki.jpg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Болонка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/>
              </a:rPr>
              <a:t>http://hidogs.ru/wp-content/uploads/2016/08/pudel12-390x390.jpg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Пудель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http://goldbenilux.ru/assets/galleries/7/original/IMG_2122.JPG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Терьер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http://edikst.ru/misc/i/gallery/25881/857437.jpg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Терьер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8"/>
              </a:rPr>
              <a:t>http://boombob.ru/img/picture/Jun/17/dc6abbfc4041302c3dea21a5149f3efa/3.jpg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Шпиц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9"/>
              </a:rPr>
              <a:t>http://animalsfoto.com/photo/3d/3d2f58db0b7c86ee379d0dbe6539ef33.jpg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Шпиц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50</Words>
  <PresentationFormat>Экран (4:3)</PresentationFormat>
  <Paragraphs>21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10</cp:revision>
  <dcterms:created xsi:type="dcterms:W3CDTF">2016-12-18T03:04:50Z</dcterms:created>
  <dcterms:modified xsi:type="dcterms:W3CDTF">2016-12-18T06:16:30Z</dcterms:modified>
</cp:coreProperties>
</file>